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209925"/>
            <a:ext cx="422910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38262"/>
            <a:ext cx="114776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56490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1708" y="2588054"/>
            <a:ext cx="7644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9581" y="3294109"/>
            <a:ext cx="7644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5227" y="3826545"/>
            <a:ext cx="7644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8265" y="4393704"/>
            <a:ext cx="7644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9060" y="5065036"/>
            <a:ext cx="9848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3186" y="4984013"/>
            <a:ext cx="115124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1528" y="196569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3396" y="200041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1153" y="260229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3573" y="252127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5522" y="255600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5958" y="314630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6803" y="318103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1902" y="316945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2530" y="5588567"/>
            <a:ext cx="9083910" cy="1061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109640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805263"/>
            <a:ext cx="10964044" cy="907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